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4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Alley" initials="KA" lastIdx="1" clrIdx="0"/>
  <p:cmAuthor id="2" name="Aman Haile" initials="AH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23ACFF"/>
    <a:srgbClr val="35B7A9"/>
    <a:srgbClr val="35AE9D"/>
    <a:srgbClr val="1CABE2"/>
    <a:srgbClr val="00AEEF"/>
    <a:srgbClr val="2CB2A3"/>
    <a:srgbClr val="497DAB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C9C0B-5CA7-4C85-9D16-8B2A4FEA2323}" v="1" dt="2020-05-18T11:52:24.2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88667" autoAdjust="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81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03070-ED61-493F-8222-3C0B014BAD85}" type="datetimeFigureOut">
              <a:rPr lang="en-GB" smtClean="0"/>
              <a:t>02/06/2020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138E0-6BCB-468C-AD9B-4AF406229D3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67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64343"/>
            <a:ext cx="9144000" cy="214562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014596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68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4379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64343"/>
            <a:ext cx="2628900" cy="481262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364343"/>
            <a:ext cx="7734300" cy="48126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9469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69387" y="6356349"/>
            <a:ext cx="2743200" cy="365125"/>
          </a:xfrm>
        </p:spPr>
        <p:txBody>
          <a:bodyPr/>
          <a:lstStyle/>
          <a:p>
            <a:fld id="{20E72F2D-B2AC-6244-8A61-4DB2981BEBB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1" y="1595"/>
            <a:ext cx="12199896" cy="9144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457200"/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5032" y="2368550"/>
            <a:ext cx="9866489" cy="34925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569387" y="1660533"/>
            <a:ext cx="10606616" cy="696912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C6212D4-C1FC-4F8F-AEEF-31D604F94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95" y="1595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393230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81" y="0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481" y="1825625"/>
            <a:ext cx="10515600" cy="4351338"/>
          </a:xfrm>
        </p:spPr>
        <p:txBody>
          <a:bodyPr/>
          <a:lstStyle>
            <a:lvl1pPr>
              <a:defRPr>
                <a:latin typeface="Univers LT Pro 55 Roman" charset="0"/>
                <a:ea typeface="Univers LT Pro 55 Roman" charset="0"/>
                <a:cs typeface="Univers LT Pro 55 Roman" charset="0"/>
              </a:defRPr>
            </a:lvl1pPr>
            <a:lvl2pPr>
              <a:defRPr>
                <a:latin typeface="Univers LT Pro 55 Roman" charset="0"/>
                <a:ea typeface="Univers LT Pro 55 Roman" charset="0"/>
                <a:cs typeface="Univers LT Pro 55 Roman" charset="0"/>
              </a:defRPr>
            </a:lvl2pPr>
            <a:lvl3pPr>
              <a:defRPr>
                <a:latin typeface="Univers LT Pro 55 Roman" charset="0"/>
                <a:ea typeface="Univers LT Pro 55 Roman" charset="0"/>
                <a:cs typeface="Univers LT Pro 55 Roman" charset="0"/>
              </a:defRPr>
            </a:lvl3pPr>
            <a:lvl4pPr>
              <a:defRPr>
                <a:latin typeface="Univers LT Pro 55 Roman" charset="0"/>
                <a:ea typeface="Univers LT Pro 55 Roman" charset="0"/>
                <a:cs typeface="Univers LT Pro 55 Roman" charset="0"/>
              </a:defRPr>
            </a:lvl4pPr>
            <a:lvl5pPr>
              <a:defRPr>
                <a:latin typeface="Univers LT Pro 55 Roman" charset="0"/>
                <a:ea typeface="Univers LT Pro 55 Roman" charset="0"/>
                <a:cs typeface="Univers LT Pro 55 Roman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481" y="6356350"/>
            <a:ext cx="2743200" cy="365125"/>
          </a:xfrm>
        </p:spPr>
        <p:txBody>
          <a:bodyPr/>
          <a:lstStyle>
            <a:lvl1pPr algn="l"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15480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850" y="6368225"/>
            <a:ext cx="2743200" cy="365125"/>
          </a:xfrm>
        </p:spPr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3689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356349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9204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296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09265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811"/>
            <a:ext cx="10515600" cy="1325563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374141"/>
            <a:ext cx="2743200" cy="365125"/>
          </a:xfrm>
        </p:spPr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7719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3197" y="6356349"/>
            <a:ext cx="2743200" cy="365125"/>
          </a:xfrm>
        </p:spPr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0825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49828"/>
            <a:ext cx="3932237" cy="70757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49829"/>
            <a:ext cx="6172200" cy="45112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9788" y="6368225"/>
            <a:ext cx="2743200" cy="365125"/>
          </a:xfrm>
        </p:spPr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855514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49828"/>
            <a:ext cx="3932237" cy="70757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349829"/>
            <a:ext cx="6172200" cy="45112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9788" y="6391935"/>
            <a:ext cx="2743200" cy="365125"/>
          </a:xfrm>
        </p:spPr>
        <p:txBody>
          <a:bodyPr/>
          <a:lstStyle/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4687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F487915-AC20-4558-82F6-6FF5BD9F273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F0E16F2-F3DA-4047-B5EC-4FD54842E8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68640" y="6338555"/>
            <a:ext cx="3185160" cy="400711"/>
          </a:xfrm>
          <a:prstGeom prst="rect">
            <a:avLst/>
          </a:prstGeom>
        </p:spPr>
        <p:txBody>
          <a:bodyPr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9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fade/>
  </p:transition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AEE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3538" indent="-363538" algn="l" defTabSz="914400" rtl="0" eaLnBrk="1" latinLnBrk="0" hangingPunct="1">
        <a:lnSpc>
          <a:spcPct val="90000"/>
        </a:lnSpc>
        <a:spcBef>
          <a:spcPts val="1000"/>
        </a:spcBef>
        <a:buClr>
          <a:srgbClr val="1CABE2"/>
        </a:buClr>
        <a:buFont typeface="Wingdings" charset="2"/>
        <a:buChar char="§"/>
        <a:defRPr sz="2000" kern="1200">
          <a:solidFill>
            <a:schemeClr val="tx1"/>
          </a:solidFill>
          <a:latin typeface="Univers LT Pro 55 Roman" charset="0"/>
          <a:ea typeface="Univers LT Pro 55 Roman" charset="0"/>
          <a:cs typeface="Univers LT Pro 55 Roman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Univers LT Pro 55 Roman" charset="0"/>
          <a:ea typeface="Univers LT Pro 55 Roman" charset="0"/>
          <a:cs typeface="Univers LT Pro 55 Roman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Univers LT Pro 55 Roman" charset="0"/>
          <a:ea typeface="Univers LT Pro 55 Roman" charset="0"/>
          <a:cs typeface="Univers LT Pro 55 Roman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Univers LT Pro 55 Roman" charset="0"/>
          <a:ea typeface="Univers LT Pro 55 Roman" charset="0"/>
          <a:cs typeface="Univers LT Pro 55 Roman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Univers LT Pro 55 Roman" charset="0"/>
          <a:ea typeface="Univers LT Pro 55 Roman" charset="0"/>
          <a:cs typeface="Univers LT Pro 55 Roman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1424972" y="-27806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 rtl="1"/>
            <a:r>
              <a:rPr lang="ar-SA" dirty="0">
                <a:solidFill>
                  <a:srgbClr val="1CABE2"/>
                </a:solidFill>
                <a:latin typeface="Calibri" pitchFamily="34" charset="0"/>
                <a:ea typeface="Univers LT Pro 55 Roman" charset="0"/>
                <a:cs typeface="Calibri" pitchFamily="34" charset="0"/>
              </a:rPr>
              <a:t>أدوار المستخدمين – موظفو منظمة المجتمع المدني </a:t>
            </a:r>
            <a:br>
              <a:rPr lang="ar-SA" dirty="0">
                <a:solidFill>
                  <a:srgbClr val="1CABE2"/>
                </a:solidFill>
                <a:latin typeface="Calibri" pitchFamily="34" charset="0"/>
                <a:ea typeface="Univers LT Pro 55 Roman" charset="0"/>
                <a:cs typeface="Calibri" pitchFamily="34" charset="0"/>
              </a:rPr>
            </a:br>
            <a:r>
              <a:rPr lang="ar-SA" dirty="0">
                <a:solidFill>
                  <a:srgbClr val="1CABE2"/>
                </a:solidFill>
                <a:latin typeface="Calibri" pitchFamily="34" charset="0"/>
                <a:ea typeface="Univers LT Pro 55 Roman" charset="0"/>
                <a:cs typeface="Calibri" pitchFamily="34" charset="0"/>
              </a:rPr>
              <a:t>(منصة تقارير الشركاء) </a:t>
            </a:r>
            <a:endParaRPr lang="en-US" dirty="0">
              <a:solidFill>
                <a:srgbClr val="1CABE2"/>
              </a:solidFill>
              <a:latin typeface="Calibri" pitchFamily="34" charset="0"/>
              <a:ea typeface="Univers LT Pro 55 Roman" charset="0"/>
              <a:cs typeface="Calibri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5841" y="1297757"/>
            <a:ext cx="10454804" cy="508267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363538" indent="-363538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CABE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Univers LT Pro 55 Roman" charset="0"/>
                <a:ea typeface="Univers LT Pro 55 Roman" charset="0"/>
                <a:cs typeface="Univers LT Pro 55 Roman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Univers LT Pro 55 Roman" charset="0"/>
                <a:ea typeface="Univers LT Pro 55 Roman" charset="0"/>
                <a:cs typeface="Univers LT Pro 55 Roman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Univers LT Pro 55 Roman" charset="0"/>
                <a:ea typeface="Univers LT Pro 55 Roman" charset="0"/>
                <a:cs typeface="Univers LT Pro 55 Roman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Univers LT Pro 55 Roman" charset="0"/>
                <a:ea typeface="Univers LT Pro 55 Roman" charset="0"/>
                <a:cs typeface="Univers LT Pro 55 Roman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Univers LT Pro 55 Roman" charset="0"/>
                <a:ea typeface="Univers LT Pro 55 Roman" charset="0"/>
                <a:cs typeface="Univers LT Pro 55 Roman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endParaRPr lang="en-US" dirty="0"/>
          </a:p>
          <a:p>
            <a:pPr marL="514350" indent="-514350" algn="just" rtl="1">
              <a:buFont typeface="+mj-lt"/>
              <a:buAutoNum type="arabicPeriod"/>
            </a:pPr>
            <a:r>
              <a:rPr lang="ar-SA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موظف </a:t>
            </a:r>
            <a:r>
              <a:rPr lang="ar-S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معتمد</a:t>
            </a:r>
            <a:r>
              <a:rPr lang="ar-IQ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/ </a:t>
            </a:r>
            <a:r>
              <a:rPr lang="ar-IQ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مفوض</a:t>
            </a:r>
            <a:r>
              <a:rPr lang="ar-SA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ar-SA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ar-SA" dirty="0">
                <a:latin typeface="Calibri" pitchFamily="34" charset="0"/>
                <a:cs typeface="Calibri" pitchFamily="34" charset="0"/>
              </a:rPr>
              <a:t>يتم تعيين هذا الدور تلقائياً من قِبل اليونيسف </a:t>
            </a:r>
            <a:r>
              <a:rPr lang="ar-SA" u="sng" dirty="0">
                <a:latin typeface="Calibri" pitchFamily="34" charset="0"/>
                <a:cs typeface="Calibri" pitchFamily="34" charset="0"/>
              </a:rPr>
              <a:t>للموظفين </a:t>
            </a:r>
            <a:r>
              <a:rPr lang="ar-SA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المعتمدين</a:t>
            </a:r>
            <a:r>
              <a:rPr lang="ar-IQ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/ </a:t>
            </a:r>
            <a:r>
              <a:rPr lang="ar-IQ" b="1" u="sng" dirty="0">
                <a:solidFill>
                  <a:srgbClr val="00CC66"/>
                </a:solidFill>
                <a:latin typeface="Calibri" pitchFamily="34" charset="0"/>
                <a:cs typeface="Calibri" pitchFamily="34" charset="0"/>
              </a:rPr>
              <a:t>المفوضين</a:t>
            </a:r>
            <a:r>
              <a:rPr lang="ar-SA" dirty="0">
                <a:solidFill>
                  <a:srgbClr val="00CC66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ar-SA" dirty="0">
                <a:latin typeface="Calibri" pitchFamily="34" charset="0"/>
                <a:cs typeface="Calibri" pitchFamily="34" charset="0"/>
              </a:rPr>
              <a:t>للأفراد الذين تمّ تحديدهم في الاتفاقات الموقعة مع اليونيسف، ويمكن للموظف </a:t>
            </a:r>
            <a:r>
              <a:rPr lang="ar-S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المعتمد</a:t>
            </a:r>
            <a:r>
              <a:rPr lang="ar-IQ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/ </a:t>
            </a:r>
            <a:r>
              <a:rPr lang="ar-IQ" b="1" dirty="0">
                <a:solidFill>
                  <a:srgbClr val="00CC66"/>
                </a:solidFill>
                <a:latin typeface="Calibri" pitchFamily="34" charset="0"/>
                <a:cs typeface="Calibri" pitchFamily="34" charset="0"/>
              </a:rPr>
              <a:t>المفوض</a:t>
            </a:r>
            <a:r>
              <a:rPr lang="ar-SA" dirty="0">
                <a:latin typeface="Calibri" pitchFamily="34" charset="0"/>
                <a:cs typeface="Calibri" pitchFamily="34" charset="0"/>
              </a:rPr>
              <a:t> القيام بما يلي عبر منصة تقارير الشركاء:  </a:t>
            </a: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تفعيل الملف الشخصي للمنظمة على المنصة 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صياغة وتحرير كافة التقارير المفتوحة على المنصة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تقديم كافة التقارير مباشرة إلى اليونيسف عبر المنصة 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تعيين وتحرير أدوار المستخدمين على المنصة </a:t>
            </a:r>
          </a:p>
          <a:p>
            <a:pPr marL="708025" algn="just" rtl="1">
              <a:buFont typeface="Arial" pitchFamily="34" charset="0"/>
              <a:buChar char="•"/>
            </a:pPr>
            <a:endParaRPr lang="ar-SA" dirty="0">
              <a:latin typeface="Calibri" pitchFamily="34" charset="0"/>
              <a:cs typeface="Calibri" pitchFamily="34" charset="0"/>
            </a:endParaRPr>
          </a:p>
          <a:p>
            <a:pPr marL="0" indent="0" algn="just" rtl="1">
              <a:buFont typeface="Wingdings" charset="2"/>
              <a:buNone/>
            </a:pPr>
            <a:r>
              <a:rPr lang="ar-SA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2. المشرف المنفذ:</a:t>
            </a:r>
            <a:r>
              <a:rPr lang="ar-SA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ar-SA" dirty="0">
                <a:latin typeface="Calibri" pitchFamily="34" charset="0"/>
                <a:cs typeface="Calibri" pitchFamily="34" charset="0"/>
              </a:rPr>
              <a:t>يتم تعيينه كجهة تنسيق لإدارة التقارير نيابة عن المنظمة، ويمكنه القيام بما يلي عبر منصة إدارة الشركاء:  </a:t>
            </a: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صياغة وتحرير جميع التقارير المفتوحة على منصة تقارير الشركاء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تقديم جميع التقارير </a:t>
            </a:r>
            <a:r>
              <a:rPr lang="ar-SA" u="sng" dirty="0">
                <a:latin typeface="Calibri" pitchFamily="34" charset="0"/>
                <a:cs typeface="Calibri" pitchFamily="34" charset="0"/>
              </a:rPr>
              <a:t>نيابة</a:t>
            </a:r>
            <a:r>
              <a:rPr lang="ar-SA" dirty="0">
                <a:latin typeface="Calibri" pitchFamily="34" charset="0"/>
                <a:cs typeface="Calibri" pitchFamily="34" charset="0"/>
              </a:rPr>
              <a:t> عن الموظف </a:t>
            </a:r>
            <a:r>
              <a:rPr lang="ar-S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المعتمد</a:t>
            </a:r>
            <a:r>
              <a:rPr lang="ar-IQ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/ </a:t>
            </a:r>
            <a:r>
              <a:rPr lang="ar-IQ" b="1" dirty="0">
                <a:solidFill>
                  <a:srgbClr val="00CC66"/>
                </a:solidFill>
                <a:latin typeface="Calibri" pitchFamily="34" charset="0"/>
                <a:cs typeface="Calibri" pitchFamily="34" charset="0"/>
              </a:rPr>
              <a:t>المفوض</a:t>
            </a:r>
            <a:r>
              <a:rPr lang="ar-SA" dirty="0">
                <a:latin typeface="Calibri" pitchFamily="34" charset="0"/>
                <a:cs typeface="Calibri" pitchFamily="34" charset="0"/>
              </a:rPr>
              <a:t> لليونيسف عبر منصة تقارير الشركاء 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تعيين وتحرير أدوار المستخدمين على منصة تقارير الشركاء </a:t>
            </a:r>
          </a:p>
          <a:p>
            <a:pPr marL="708025" algn="just" rtl="1">
              <a:buFont typeface="Arial" pitchFamily="34" charset="0"/>
              <a:buChar char="•"/>
            </a:pPr>
            <a:endParaRPr lang="ar-SA" dirty="0">
              <a:latin typeface="Calibri" pitchFamily="34" charset="0"/>
              <a:cs typeface="Calibri" pitchFamily="34" charset="0"/>
            </a:endParaRPr>
          </a:p>
          <a:p>
            <a:pPr marL="0" indent="0" algn="just" rtl="1">
              <a:buFont typeface="Wingdings" charset="2"/>
              <a:buNone/>
            </a:pPr>
            <a:r>
              <a:rPr lang="ar-SA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3. المحرر:</a:t>
            </a:r>
            <a:r>
              <a:rPr lang="ar-SA" dirty="0">
                <a:latin typeface="Calibri" pitchFamily="34" charset="0"/>
                <a:cs typeface="Calibri" pitchFamily="34" charset="0"/>
              </a:rPr>
              <a:t> يتم تعيينه للموظفين الذين سيقومون بصياغة التقارير وتحريرها عبر المنصة ومكنه القيام بما يلي:  </a:t>
            </a: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صياغة وتحرير جميع التقارير المفتوحة على المنصة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708025" algn="just" rtl="1">
              <a:buFont typeface="Arial" pitchFamily="34" charset="0"/>
              <a:buChar char="•"/>
            </a:pPr>
            <a:r>
              <a:rPr lang="ar-SA" dirty="0">
                <a:latin typeface="Calibri" pitchFamily="34" charset="0"/>
                <a:cs typeface="Calibri" pitchFamily="34" charset="0"/>
              </a:rPr>
              <a:t>تقديم جميع التقارير ن</a:t>
            </a:r>
            <a:r>
              <a:rPr lang="ar-SA" u="sng" dirty="0">
                <a:latin typeface="Calibri" pitchFamily="34" charset="0"/>
                <a:cs typeface="Calibri" pitchFamily="34" charset="0"/>
              </a:rPr>
              <a:t>يابة</a:t>
            </a:r>
            <a:r>
              <a:rPr lang="ar-SA" dirty="0">
                <a:latin typeface="Calibri" pitchFamily="34" charset="0"/>
                <a:cs typeface="Calibri" pitchFamily="34" charset="0"/>
              </a:rPr>
              <a:t> عن الموظف </a:t>
            </a:r>
            <a:r>
              <a:rPr lang="ar-SA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المعتمد</a:t>
            </a:r>
            <a:r>
              <a:rPr lang="ar-IQ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/ </a:t>
            </a:r>
            <a:r>
              <a:rPr lang="ar-IQ" b="1" dirty="0">
                <a:solidFill>
                  <a:srgbClr val="00CC66"/>
                </a:solidFill>
                <a:latin typeface="Calibri" pitchFamily="34" charset="0"/>
                <a:cs typeface="Calibri" pitchFamily="34" charset="0"/>
              </a:rPr>
              <a:t>المفوض</a:t>
            </a:r>
            <a:r>
              <a:rPr lang="ar-SA" dirty="0">
                <a:latin typeface="Calibri" pitchFamily="34" charset="0"/>
                <a:cs typeface="Calibri" pitchFamily="34" charset="0"/>
              </a:rPr>
              <a:t> لليونيسف عبر المنصة  </a:t>
            </a:r>
          </a:p>
          <a:p>
            <a:pPr marL="708025" algn="just" rtl="1">
              <a:buFont typeface="Arial" pitchFamily="34" charset="0"/>
              <a:buChar char="•"/>
            </a:pPr>
            <a:endParaRPr lang="ar-SA" dirty="0">
              <a:latin typeface="Calibri" pitchFamily="34" charset="0"/>
              <a:cs typeface="Calibri" pitchFamily="34" charset="0"/>
            </a:endParaRPr>
          </a:p>
          <a:p>
            <a:pPr marL="0" indent="0" algn="just" rtl="1">
              <a:buFont typeface="Wingdings" charset="2"/>
              <a:buNone/>
            </a:pPr>
            <a:r>
              <a:rPr lang="ar-SA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4. المشاهد:</a:t>
            </a:r>
            <a:r>
              <a:rPr lang="ar-SA" dirty="0">
                <a:latin typeface="Calibri" pitchFamily="34" charset="0"/>
                <a:cs typeface="Calibri" pitchFamily="34" charset="0"/>
              </a:rPr>
              <a:t> هذا الدور مخصص لأي موظف لديه حقوق الاطلاع على منصة تقارير الشركاء.  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0" indent="0" fontAlgn="base">
              <a:buFont typeface="Wingdings" charset="2"/>
              <a:buNone/>
            </a:pPr>
            <a:endParaRPr lang="en-US" dirty="0"/>
          </a:p>
          <a:p>
            <a:pPr marL="0" indent="0" fontAlgn="base">
              <a:buFont typeface="Wingdings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23" y="1297757"/>
            <a:ext cx="904875" cy="8001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23" y="2995771"/>
            <a:ext cx="904875" cy="8001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23" y="4509691"/>
            <a:ext cx="904875" cy="800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421" y="5518691"/>
            <a:ext cx="904875" cy="8001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986" y="-16140"/>
            <a:ext cx="1060960" cy="108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758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5002BFE55F6142A9ABB91C7AAA081E" ma:contentTypeVersion="10" ma:contentTypeDescription="Create a new document." ma:contentTypeScope="" ma:versionID="6aefe21a405f8a9fb86d24790e113ef2">
  <xsd:schema xmlns:xsd="http://www.w3.org/2001/XMLSchema" xmlns:xs="http://www.w3.org/2001/XMLSchema" xmlns:p="http://schemas.microsoft.com/office/2006/metadata/properties" xmlns:ns3="a06371d7-06ba-4554-b33b-f4ac6e1105d6" xmlns:ns4="37d1a76d-3cbc-41eb-8eb4-b4940422db34" targetNamespace="http://schemas.microsoft.com/office/2006/metadata/properties" ma:root="true" ma:fieldsID="ec8454f26c29c1765abf1b86098046d5" ns3:_="" ns4:_="">
    <xsd:import namespace="a06371d7-06ba-4554-b33b-f4ac6e1105d6"/>
    <xsd:import namespace="37d1a76d-3cbc-41eb-8eb4-b4940422db3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371d7-06ba-4554-b33b-f4ac6e1105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1a76d-3cbc-41eb-8eb4-b4940422db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2312CA-BC19-429D-84A5-5445BC804C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832C93-BC13-4876-870C-37C76A1418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6371d7-06ba-4554-b33b-f4ac6e1105d6"/>
    <ds:schemaRef ds:uri="37d1a76d-3cbc-41eb-8eb4-b4940422db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120B85-CF43-4426-9DB6-EC0A139DEFE7}">
  <ds:schemaRefs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37d1a76d-3cbc-41eb-8eb4-b4940422db34"/>
    <ds:schemaRef ds:uri="a06371d7-06ba-4554-b33b-f4ac6e1105d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27094</TotalTime>
  <Words>184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Univers LT Pro 55 Roman</vt:lpstr>
      <vt:lpstr>Wingdings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</dc:creator>
  <cp:lastModifiedBy>Aman Haile</cp:lastModifiedBy>
  <cp:revision>670</cp:revision>
  <dcterms:created xsi:type="dcterms:W3CDTF">2018-05-04T23:09:16Z</dcterms:created>
  <dcterms:modified xsi:type="dcterms:W3CDTF">2020-06-02T10:47:49Z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0x010100ED5002BFE55F6142A9ABB91C7AAA081E</vt:lpwstr>
  </property>
  <property fmtid="{D5CDD505-2E9C-101B-9397-08002B2CF9AE}" pid="3" name="OfficeDivision">
    <vt:lpwstr>2;#MENA, Jordan-234R|6d0ab367-82f1-474c-9b31-fe4d5c8eac1a</vt:lpwstr>
  </property>
  <property fmtid="{D5CDD505-2E9C-101B-9397-08002B2CF9AE}" pid="4" name="TaxKeyword">
    <vt:lpwstr/>
  </property>
</Properties>
</file>